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2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الفرقة الثانية شعبة رياضيات وبيولوجى</a:t>
            </a:r>
            <a:br>
              <a:rPr lang="ar-EG" dirty="0" smtClean="0"/>
            </a:br>
            <a:r>
              <a:rPr lang="ar-EG" dirty="0" smtClean="0"/>
              <a:t>مادة حاسب آلى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smtClean="0"/>
              <a:t>المحاضرة الثالثة من الاسبوع الحالى</a:t>
            </a:r>
          </a:p>
          <a:p>
            <a:r>
              <a:rPr lang="ar-EG" dirty="0" smtClean="0"/>
              <a:t>عنوان المحاضرة تابع البوربوينت</a:t>
            </a:r>
          </a:p>
          <a:p>
            <a:r>
              <a:rPr lang="ar-EG" dirty="0" smtClean="0"/>
              <a:t>د/رحاب يحيي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057641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ماهى مكونات العرض الإلكترونى «مهم»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Font typeface="+mj-lt"/>
              <a:buAutoNum type="arabicPeriod"/>
            </a:pPr>
            <a:r>
              <a:rPr lang="ar-EG" dirty="0" smtClean="0"/>
              <a:t>متحدث «معلم مثلا»</a:t>
            </a:r>
          </a:p>
          <a:p>
            <a:pPr marL="578358" indent="-514350">
              <a:buFont typeface="+mj-lt"/>
              <a:buAutoNum type="arabicPeriod"/>
            </a:pPr>
            <a:r>
              <a:rPr lang="ar-EG" dirty="0" smtClean="0"/>
              <a:t>جمهور «طلاب مثلا»</a:t>
            </a:r>
          </a:p>
          <a:p>
            <a:pPr marL="578358" indent="-514350">
              <a:buFont typeface="+mj-lt"/>
              <a:buAutoNum type="arabicPeriod"/>
            </a:pPr>
            <a:r>
              <a:rPr lang="ar-EG" dirty="0" smtClean="0"/>
              <a:t>برنامج لتقديم الموضوع</a:t>
            </a:r>
          </a:p>
          <a:p>
            <a:pPr marL="578358" indent="-514350">
              <a:buFont typeface="+mj-lt"/>
              <a:buAutoNum type="arabicPeriod"/>
            </a:pPr>
            <a:r>
              <a:rPr lang="ar-EG" dirty="0" smtClean="0"/>
              <a:t>جهاز كمبيوتر</a:t>
            </a:r>
          </a:p>
          <a:p>
            <a:pPr marL="578358" indent="-514350">
              <a:buFont typeface="+mj-lt"/>
              <a:buAutoNum type="arabicPeriod"/>
            </a:pPr>
            <a:r>
              <a:rPr lang="ar-EG" dirty="0" smtClean="0"/>
              <a:t>عارض أو بروجكتور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474734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تصميم العروض التقديمية»البوربوينت»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كيف يمكن إعداد محتوى العرض</a:t>
            </a:r>
          </a:p>
          <a:p>
            <a:endParaRPr lang="ar-EG" dirty="0"/>
          </a:p>
          <a:p>
            <a:r>
              <a:rPr lang="ar-EG" dirty="0" smtClean="0"/>
              <a:t>أ- تحديد الهدف الرئيسى للعرض</a:t>
            </a:r>
          </a:p>
          <a:p>
            <a:r>
              <a:rPr lang="ar-EG" dirty="0" smtClean="0"/>
              <a:t>ب- تحديد المحتوى العلمى للدرس</a:t>
            </a:r>
          </a:p>
          <a:p>
            <a:r>
              <a:rPr lang="ar-EG" dirty="0" smtClean="0"/>
              <a:t>ج- تقسيم المعلومات</a:t>
            </a:r>
          </a:p>
          <a:p>
            <a:r>
              <a:rPr lang="ar-EG" dirty="0" smtClean="0"/>
              <a:t>د- تصميم الشكل العام للعرض</a:t>
            </a:r>
          </a:p>
          <a:p>
            <a:r>
              <a:rPr lang="ar-EG" dirty="0" smtClean="0"/>
              <a:t>ه- اعداد الملاحظات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541277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/>
              <a:t>أ- تحديد الهدف الرئيسى للعرض </a:t>
            </a:r>
            <a:br>
              <a:rPr lang="ar-EG" dirty="0"/>
            </a:br>
            <a:endParaRPr lang="ar-E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47800"/>
            <a:ext cx="8229600" cy="4572000"/>
          </a:xfrm>
        </p:spPr>
      </p:pic>
    </p:spTree>
    <p:extLst>
      <p:ext uri="{BB962C8B-B14F-4D97-AF65-F5344CB8AC3E}">
        <p14:creationId xmlns:p14="http://schemas.microsoft.com/office/powerpoint/2010/main" val="1304863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ب- تحديد المحتوى العلمى للدرس</a:t>
            </a:r>
            <a:endParaRPr lang="ar-E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487" y="1752600"/>
            <a:ext cx="7439025" cy="4343400"/>
          </a:xfrm>
        </p:spPr>
      </p:pic>
    </p:spTree>
    <p:extLst>
      <p:ext uri="{BB962C8B-B14F-4D97-AF65-F5344CB8AC3E}">
        <p14:creationId xmlns:p14="http://schemas.microsoft.com/office/powerpoint/2010/main" val="896520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/>
              <a:t>ج- تقسيم المعلومات</a:t>
            </a:r>
            <a:br>
              <a:rPr lang="ar-EG" dirty="0"/>
            </a:br>
            <a:endParaRPr lang="ar-EG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86063"/>
            <a:ext cx="8229600" cy="4365424"/>
          </a:xfrm>
        </p:spPr>
      </p:pic>
    </p:spTree>
    <p:extLst>
      <p:ext uri="{BB962C8B-B14F-4D97-AF65-F5344CB8AC3E}">
        <p14:creationId xmlns:p14="http://schemas.microsoft.com/office/powerpoint/2010/main" val="3790965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EG" dirty="0"/>
              <a:t>د- تصميم الشكل العام للعرض</a:t>
            </a:r>
            <a:br>
              <a:rPr lang="ar-EG" dirty="0"/>
            </a:br>
            <a:r>
              <a:rPr lang="ar-EG" dirty="0"/>
              <a:t>ه- اعداد الملاحظات</a:t>
            </a:r>
            <a:br>
              <a:rPr lang="ar-EG" dirty="0"/>
            </a:br>
            <a:endParaRPr lang="ar-E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590" y="1882775"/>
            <a:ext cx="6388820" cy="4572000"/>
          </a:xfrm>
        </p:spPr>
      </p:pic>
    </p:spTree>
    <p:extLst>
      <p:ext uri="{BB962C8B-B14F-4D97-AF65-F5344CB8AC3E}">
        <p14:creationId xmlns:p14="http://schemas.microsoft.com/office/powerpoint/2010/main" val="2142786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تابع المحاضرة القادمة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127924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</TotalTime>
  <Words>92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Verve</vt:lpstr>
      <vt:lpstr>الفرقة الثانية شعبة رياضيات وبيولوجى مادة حاسب آلى</vt:lpstr>
      <vt:lpstr>ماهى مكونات العرض الإلكترونى «مهم»</vt:lpstr>
      <vt:lpstr>تصميم العروض التقديمية»البوربوينت»</vt:lpstr>
      <vt:lpstr>أ- تحديد الهدف الرئيسى للعرض  </vt:lpstr>
      <vt:lpstr>ب- تحديد المحتوى العلمى للدرس</vt:lpstr>
      <vt:lpstr>ج- تقسيم المعلومات </vt:lpstr>
      <vt:lpstr>د- تصميم الشكل العام للعرض ه- اعداد الملاحظات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الفرقة الثانية شعبة رياضيات وبيولوجى مادة حاسب آلى</dc:title>
  <dc:creator>etc</dc:creator>
  <cp:lastModifiedBy>etc</cp:lastModifiedBy>
  <cp:revision>3</cp:revision>
  <dcterms:created xsi:type="dcterms:W3CDTF">2006-08-16T00:00:00Z</dcterms:created>
  <dcterms:modified xsi:type="dcterms:W3CDTF">2020-03-28T23:06:19Z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